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52C6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06B5-E4EF-4113-92B2-0E46B39050C7}" type="datetimeFigureOut">
              <a:rPr lang="el-GR" smtClean="0"/>
              <a:pPr/>
              <a:t>29/6/2023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863E-2270-4D9C-B2F4-F3536536F8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06B5-E4EF-4113-92B2-0E46B39050C7}" type="datetimeFigureOut">
              <a:rPr lang="el-GR" smtClean="0"/>
              <a:pPr/>
              <a:t>29/6/2023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863E-2270-4D9C-B2F4-F3536536F8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06B5-E4EF-4113-92B2-0E46B39050C7}" type="datetimeFigureOut">
              <a:rPr lang="el-GR" smtClean="0"/>
              <a:pPr/>
              <a:t>29/6/2023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863E-2270-4D9C-B2F4-F3536536F8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06B5-E4EF-4113-92B2-0E46B39050C7}" type="datetimeFigureOut">
              <a:rPr lang="el-GR" smtClean="0"/>
              <a:pPr/>
              <a:t>29/6/2023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863E-2270-4D9C-B2F4-F3536536F8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06B5-E4EF-4113-92B2-0E46B39050C7}" type="datetimeFigureOut">
              <a:rPr lang="el-GR" smtClean="0"/>
              <a:pPr/>
              <a:t>29/6/2023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863E-2270-4D9C-B2F4-F3536536F8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06B5-E4EF-4113-92B2-0E46B39050C7}" type="datetimeFigureOut">
              <a:rPr lang="el-GR" smtClean="0"/>
              <a:pPr/>
              <a:t>29/6/2023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863E-2270-4D9C-B2F4-F3536536F8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06B5-E4EF-4113-92B2-0E46B39050C7}" type="datetimeFigureOut">
              <a:rPr lang="el-GR" smtClean="0"/>
              <a:pPr/>
              <a:t>29/6/2023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863E-2270-4D9C-B2F4-F3536536F8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06B5-E4EF-4113-92B2-0E46B39050C7}" type="datetimeFigureOut">
              <a:rPr lang="el-GR" smtClean="0"/>
              <a:pPr/>
              <a:t>29/6/2023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863E-2270-4D9C-B2F4-F3536536F8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06B5-E4EF-4113-92B2-0E46B39050C7}" type="datetimeFigureOut">
              <a:rPr lang="el-GR" smtClean="0"/>
              <a:pPr/>
              <a:t>29/6/2023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863E-2270-4D9C-B2F4-F3536536F8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06B5-E4EF-4113-92B2-0E46B39050C7}" type="datetimeFigureOut">
              <a:rPr lang="el-GR" smtClean="0"/>
              <a:pPr/>
              <a:t>29/6/2023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863E-2270-4D9C-B2F4-F3536536F8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506B5-E4EF-4113-92B2-0E46B39050C7}" type="datetimeFigureOut">
              <a:rPr lang="el-GR" smtClean="0"/>
              <a:pPr/>
              <a:t>29/6/2023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863E-2270-4D9C-B2F4-F3536536F89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rgbClr val="D252C6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506B5-E4EF-4113-92B2-0E46B39050C7}" type="datetimeFigureOut">
              <a:rPr lang="el-GR" smtClean="0"/>
              <a:pPr/>
              <a:t>29/6/2023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8863E-2270-4D9C-B2F4-F3536536F89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3000397"/>
          </a:xfrm>
        </p:spPr>
        <p:txBody>
          <a:bodyPr>
            <a:normAutofit/>
          </a:bodyPr>
          <a:lstStyle/>
          <a:p>
            <a:r>
              <a:rPr lang="el-GR" dirty="0" smtClean="0"/>
              <a:t>Πρόγραμμα Σεξουαλικής Αγωγής </a:t>
            </a:r>
            <a:br>
              <a:rPr lang="el-GR" dirty="0" smtClean="0"/>
            </a:br>
            <a:r>
              <a:rPr lang="el-GR" dirty="0" smtClean="0"/>
              <a:t>2022-2023</a:t>
            </a:r>
            <a:br>
              <a:rPr lang="el-GR" dirty="0" smtClean="0"/>
            </a:br>
            <a:r>
              <a:rPr lang="el-GR" sz="2000" dirty="0" smtClean="0"/>
              <a:t>ΖΗΣΙΔΗ ΕΛΕΝΗ ΕΙΡΗΝΗ, ΣΧ. ΝΟΣΗΛΕΥΤΡΙΑ</a:t>
            </a:r>
            <a:br>
              <a:rPr lang="el-GR" sz="2000" dirty="0" smtClean="0"/>
            </a:br>
            <a:r>
              <a:rPr lang="el-GR" sz="2000" dirty="0" smtClean="0"/>
              <a:t>ΕΝΕΕΓΥΛ </a:t>
            </a:r>
            <a:r>
              <a:rPr lang="el-GR" sz="2000" dirty="0" smtClean="0"/>
              <a:t>ΠΕΙΡΑΙΑ</a:t>
            </a:r>
            <a:br>
              <a:rPr lang="el-GR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l-GR" sz="2000" b="1" dirty="0" smtClean="0"/>
              <a:t>ΜΕΡΟΣ Α</a:t>
            </a:r>
            <a:br>
              <a:rPr lang="el-GR" sz="2000" b="1" dirty="0" smtClean="0"/>
            </a:br>
            <a:r>
              <a:rPr lang="el-GR" sz="2000" b="1" dirty="0" smtClean="0"/>
              <a:t>ΓΕΝΙΚΑ</a:t>
            </a:r>
            <a:endParaRPr lang="el-GR" sz="20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Εικόνα" descr="sex_educatio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500438"/>
            <a:ext cx="6572296" cy="2786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σεξ 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Είναι η ερωτική/ σεξουαλική επαφή (συνεύρεση) δύο ή περισσότερων ανθρώπων.</a:t>
            </a:r>
            <a:endParaRPr lang="el-GR" dirty="0"/>
          </a:p>
        </p:txBody>
      </p:sp>
      <p:pic>
        <p:nvPicPr>
          <p:cNvPr id="4" name="3 - Εικόνα" descr="19-01-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142852"/>
            <a:ext cx="1881190" cy="1452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κάνουμε σεξ 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  <a:p>
            <a:r>
              <a:rPr lang="el-GR" dirty="0" smtClean="0"/>
              <a:t>Για ευχαρίστηση</a:t>
            </a:r>
          </a:p>
          <a:p>
            <a:r>
              <a:rPr lang="el-GR" dirty="0" smtClean="0"/>
              <a:t>Για αναπαραγωγή </a:t>
            </a:r>
            <a:endParaRPr lang="el-GR" dirty="0"/>
          </a:p>
        </p:txBody>
      </p:sp>
      <p:pic>
        <p:nvPicPr>
          <p:cNvPr id="4" name="3 - Εικόνα" descr="anthrwpini_sexoualikoti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4214818"/>
            <a:ext cx="4500594" cy="2053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Ανατομία γεννητικών οργάνων</a:t>
            </a:r>
            <a:endParaRPr lang="el-GR" dirty="0"/>
          </a:p>
        </p:txBody>
      </p:sp>
      <p:pic>
        <p:nvPicPr>
          <p:cNvPr id="4" name="3 - Θέση περιεχομένου" descr="download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357298"/>
            <a:ext cx="3857652" cy="2714644"/>
          </a:xfrm>
        </p:spPr>
      </p:pic>
      <p:pic>
        <p:nvPicPr>
          <p:cNvPr id="6" name="5 - Εικόνα" descr="download (3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357298"/>
            <a:ext cx="3986234" cy="2714644"/>
          </a:xfrm>
          <a:prstGeom prst="rect">
            <a:avLst/>
          </a:prstGeom>
        </p:spPr>
      </p:pic>
      <p:pic>
        <p:nvPicPr>
          <p:cNvPr id="7" name="6 - Εικόνα" descr="download (4)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860" y="4143380"/>
            <a:ext cx="4071966" cy="2428892"/>
          </a:xfrm>
          <a:prstGeom prst="rect">
            <a:avLst/>
          </a:prstGeom>
        </p:spPr>
      </p:pic>
      <p:pic>
        <p:nvPicPr>
          <p:cNvPr id="8" name="7 - Εικόνα" descr="images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0826" y="4643446"/>
            <a:ext cx="2357454" cy="2071702"/>
          </a:xfrm>
          <a:prstGeom prst="rect">
            <a:avLst/>
          </a:prstGeom>
        </p:spPr>
      </p:pic>
      <p:pic>
        <p:nvPicPr>
          <p:cNvPr id="9" name="8 - Εικόνα" descr="download.jf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1802" y="2857496"/>
            <a:ext cx="1357322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Λέξεις κλειδιά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b="1" dirty="0" smtClean="0"/>
              <a:t>ΓΥΝΑΙΚΕΣ</a:t>
            </a:r>
          </a:p>
          <a:p>
            <a:endParaRPr lang="el-GR" dirty="0"/>
          </a:p>
          <a:p>
            <a:r>
              <a:rPr lang="el-GR" dirty="0" smtClean="0"/>
              <a:t>Κολπικά υγρά </a:t>
            </a:r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>
                <a:solidFill>
                  <a:srgbClr val="00B050"/>
                </a:solidFill>
              </a:rPr>
              <a:t>Ωάριο 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l-GR" b="1" dirty="0" smtClean="0"/>
              <a:t>ΑΝΤΡΕΣ</a:t>
            </a:r>
          </a:p>
          <a:p>
            <a:endParaRPr lang="el-GR" dirty="0"/>
          </a:p>
          <a:p>
            <a:r>
              <a:rPr lang="el-GR" dirty="0" err="1" smtClean="0"/>
              <a:t>Προσπερματικά</a:t>
            </a:r>
            <a:r>
              <a:rPr lang="el-GR" dirty="0" smtClean="0"/>
              <a:t> υγρά</a:t>
            </a:r>
          </a:p>
          <a:p>
            <a:r>
              <a:rPr lang="el-GR" dirty="0" smtClean="0"/>
              <a:t>Σπέρμα</a:t>
            </a:r>
          </a:p>
          <a:p>
            <a:endParaRPr lang="el-GR" dirty="0"/>
          </a:p>
          <a:p>
            <a:r>
              <a:rPr lang="el-GR" dirty="0" smtClean="0">
                <a:solidFill>
                  <a:srgbClr val="00B050"/>
                </a:solidFill>
              </a:rPr>
              <a:t>Σπερματοζωάριο 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Ορισμοί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/>
              <a:t>Εκσπερμάτιση:</a:t>
            </a:r>
            <a:r>
              <a:rPr lang="el-GR" dirty="0"/>
              <a:t> </a:t>
            </a:r>
            <a:r>
              <a:rPr lang="el-GR" dirty="0" smtClean="0"/>
              <a:t>η έκκριση </a:t>
            </a:r>
            <a:r>
              <a:rPr lang="el-GR" dirty="0"/>
              <a:t>σπέρματος από την ανδρική αναπαραγωγική οδό έπειτα από συνουσία (</a:t>
            </a:r>
            <a:r>
              <a:rPr lang="el-GR" dirty="0" smtClean="0"/>
              <a:t>ερωτική/</a:t>
            </a:r>
            <a:r>
              <a:rPr lang="el-GR" dirty="0" err="1" smtClean="0"/>
              <a:t>σεξουαλικ</a:t>
            </a:r>
            <a:r>
              <a:rPr lang="el-GR" dirty="0" smtClean="0"/>
              <a:t>ή </a:t>
            </a:r>
            <a:r>
              <a:rPr lang="el-GR" dirty="0"/>
              <a:t>επαφή) ή αυνανισμό.</a:t>
            </a:r>
          </a:p>
          <a:p>
            <a:pPr>
              <a:buNone/>
            </a:pPr>
            <a:endParaRPr lang="el-GR" dirty="0"/>
          </a:p>
          <a:p>
            <a:r>
              <a:rPr lang="el-GR" b="1" dirty="0"/>
              <a:t>Αυνανισμός:</a:t>
            </a:r>
            <a:r>
              <a:rPr lang="el-GR" dirty="0"/>
              <a:t> είναι η αυτό διέγερση με σκοπό τον </a:t>
            </a:r>
            <a:r>
              <a:rPr lang="el-GR" dirty="0" smtClean="0"/>
              <a:t>οργασμό.</a:t>
            </a:r>
            <a:r>
              <a:rPr lang="el-GR" dirty="0"/>
              <a:t> </a:t>
            </a:r>
            <a:br>
              <a:rPr lang="el-GR" dirty="0"/>
            </a:br>
            <a:endParaRPr lang="el-GR" dirty="0"/>
          </a:p>
          <a:p>
            <a:r>
              <a:rPr lang="el-GR" b="1" dirty="0"/>
              <a:t>Οργασμός:</a:t>
            </a:r>
            <a:r>
              <a:rPr lang="el-GR" dirty="0"/>
              <a:t> </a:t>
            </a:r>
            <a:r>
              <a:rPr lang="el-GR" dirty="0" smtClean="0"/>
              <a:t> είναι </a:t>
            </a:r>
            <a:r>
              <a:rPr lang="el-GR" dirty="0"/>
              <a:t>το τελικό στάδιο της συνουσίας και είναι μια ιδιαίτερη ψυχική και σωματική κατάσταση ανακούφισης και </a:t>
            </a:r>
            <a:r>
              <a:rPr lang="el-GR" dirty="0" smtClean="0"/>
              <a:t>ευχαρίστησης.</a:t>
            </a:r>
            <a:r>
              <a:rPr lang="el-GR" dirty="0"/>
              <a:t> 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Βασικές μορφές/κατηγορίες σεξουαλικής επαφής 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2143140"/>
          </a:xfrm>
        </p:spPr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el-GR" dirty="0" smtClean="0"/>
              <a:t>Κολπικό σεξ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l-GR" dirty="0" smtClean="0"/>
              <a:t>Στοματικό σεξ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l-GR" dirty="0" smtClean="0"/>
              <a:t>Πρωκτικό σεξ</a:t>
            </a:r>
          </a:p>
        </p:txBody>
      </p:sp>
      <p:pic>
        <p:nvPicPr>
          <p:cNvPr id="4" name="3 - Εικόνα" descr="download (5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4000504"/>
            <a:ext cx="2286016" cy="2286016"/>
          </a:xfrm>
          <a:prstGeom prst="rect">
            <a:avLst/>
          </a:prstGeom>
        </p:spPr>
      </p:pic>
      <p:pic>
        <p:nvPicPr>
          <p:cNvPr id="7" name="6 - Εικόνα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5000636"/>
            <a:ext cx="1859280" cy="1577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ages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142984"/>
            <a:ext cx="5929354" cy="4148951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85</Words>
  <Application>Microsoft Office PowerPoint</Application>
  <PresentationFormat>Προβολή στην οθόνη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Πρόγραμμα Σεξουαλικής Αγωγής  2022-2023 ΖΗΣΙΔΗ ΕΛΕΝΗ ΕΙΡΗΝΗ, ΣΧ. ΝΟΣΗΛΕΥΤΡΙΑ ΕΝΕΕΓΥΛ ΠΕΙΡΑΙΑ  ΜΕΡΟΣ Α ΓΕΝΙΚΑ</vt:lpstr>
      <vt:lpstr>Τι είναι σεξ ;</vt:lpstr>
      <vt:lpstr>Γιατί κάνουμε σεξ ;</vt:lpstr>
      <vt:lpstr>Ανατομία γεννητικών οργάνων</vt:lpstr>
      <vt:lpstr>Λέξεις κλειδιά</vt:lpstr>
      <vt:lpstr>Ορισμοί </vt:lpstr>
      <vt:lpstr>Βασικές μορφές/κατηγορίες σεξουαλικής επαφής </vt:lpstr>
      <vt:lpstr>Διαφάνεια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Πρόγραμμα Σεξουαλικής Αγωγής  2022-2023</dc:title>
  <dc:creator>eleni ziss</dc:creator>
  <cp:lastModifiedBy>eleni ziss</cp:lastModifiedBy>
  <cp:revision>20</cp:revision>
  <dcterms:created xsi:type="dcterms:W3CDTF">2023-02-04T15:24:23Z</dcterms:created>
  <dcterms:modified xsi:type="dcterms:W3CDTF">2023-06-28T21:40:03Z</dcterms:modified>
</cp:coreProperties>
</file>